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notesSlides/notesSlide8.xml" ContentType="application/vnd.openxmlformats-officedocument.presentationml.notesSlide+xml"/>
  <Override PartName="/ppt/slides/slidea.xml" ContentType="application/vnd.openxmlformats-officedocument.presentationml.slide+xml"/>
  <Override PartName="/ppt/notesSlides/notesSlide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 id="261" r:id="RelId4"/>
    <p:sldId id="262" r:id="RelId5"/>
    <p:sldId id="263" r:id="RelId6"/>
    <p:sldId id="264" r:id="RelId7"/>
    <p:sldId id="265" r:id="Rel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 Type="http://schemas.openxmlformats.org/officeDocument/2006/relationships/slide" Target="/ppt/slides/slide6.xml" Id="RelId4" /><Relationship Type="http://schemas.openxmlformats.org/officeDocument/2006/relationships/slide" Target="/ppt/slides/slide7.xml" Id="RelId5" /><Relationship Type="http://schemas.openxmlformats.org/officeDocument/2006/relationships/slide" Target="/ppt/slides/slide8.xml" Id="RelId6" /><Relationship Type="http://schemas.openxmlformats.org/officeDocument/2006/relationships/slide" Target="/ppt/slides/slide9.xml" Id="RelId7" /><Relationship Type="http://schemas.openxmlformats.org/officeDocument/2006/relationships/slide" Target="/ppt/slides/slidea.xml" Id="RelId8"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Introduction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Technology Stack Used: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Data Source and Scrapping</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Sentiment Analysis </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Data Modelling</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5.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Rating and Number of Reviews published over Time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ratingsvisual001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advancedSlicerVisual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Air India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British Airways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Emirates Airways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Ethihad Airways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Qatar Airways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6.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Reviews Published till Date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Reviews Breakdown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Reviews Published Per Country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advancedSlicerVisual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Rating by Country</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7.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pieChart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Distribution of Reviews Published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lineClusteredColumnComboChart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filledMap</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8.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Ranking of Airline over the time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Year-wise ratings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advancedSlicerVisual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 Rating by Year and Airline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9.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Ratings from the Website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4fa54c9c-ec78-4365-99e4-dc59db73838c?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6bf3367ed4d54f0c" /><Relationship Type="http://schemas.openxmlformats.org/officeDocument/2006/relationships/slideLayout" Target="/ppt/slideLayouts/slideLayout8.xml" Id="Re9f06f488fcc4645" /><Relationship Type="http://schemas.openxmlformats.org/officeDocument/2006/relationships/hyperlink" Target="https://app.powerbi.com/groups/me/reports/4fa54c9c-ec78-4365-99e4-dc59db73838c/?pbi_source=PowerPoint" TargetMode="External" Id="RelId0" /><Relationship Type="http://schemas.openxmlformats.org/officeDocument/2006/relationships/image" Target="/ppt/media/image4.png" Id="imgId67561057"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98eb927f224348f2" /><Relationship Type="http://schemas.openxmlformats.org/officeDocument/2006/relationships/slideLayout" Target="/ppt/slideLayouts/slideLayout8.xml" Id="R722160a68da24d0b" /><Relationship Type="http://schemas.openxmlformats.org/officeDocument/2006/relationships/hyperlink" Target="https://app.powerbi.com/groups/me/reports/4fa54c9c-ec78-4365-99e4-dc59db73838c/?pbi_source=PowerPoint" TargetMode="External" Id="RelId1" /><Relationship Type="http://schemas.openxmlformats.org/officeDocument/2006/relationships/image" Target="/ppt/media/image5.png" Id="imgId67561058"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48d28cfddbc940e7" /><Relationship Type="http://schemas.openxmlformats.org/officeDocument/2006/relationships/slideLayout" Target="/ppt/slideLayouts/slideLayout8.xml" Id="Rbfc55e63d6bc401c" /><Relationship Type="http://schemas.openxmlformats.org/officeDocument/2006/relationships/hyperlink" Target="https://app.powerbi.com/groups/me/reports/4fa54c9c-ec78-4365-99e4-dc59db73838c/?pbi_source=PowerPoint" TargetMode="External" Id="RelId2" /><Relationship Type="http://schemas.openxmlformats.org/officeDocument/2006/relationships/image" Target="/ppt/media/image6.png" Id="imgId67561059"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f33785551f894472" /><Relationship Type="http://schemas.openxmlformats.org/officeDocument/2006/relationships/slideLayout" Target="/ppt/slideLayouts/slideLayout8.xml" Id="Ra3dc8ec197b543a4" /><Relationship Type="http://schemas.openxmlformats.org/officeDocument/2006/relationships/hyperlink" Target="https://app.powerbi.com/groups/me/reports/4fa54c9c-ec78-4365-99e4-dc59db73838c/?pbi_source=PowerPoint" TargetMode="External" Id="RelId3" /><Relationship Type="http://schemas.openxmlformats.org/officeDocument/2006/relationships/image" Target="/ppt/media/image7.png" Id="imgId67561060" /></Relationships>
</file>

<file path=ppt/slides/_rels/slide6.xml.rels>&#65279;<?xml version="1.0" encoding="utf-8"?><Relationships xmlns="http://schemas.openxmlformats.org/package/2006/relationships"><Relationship Type="http://schemas.openxmlformats.org/officeDocument/2006/relationships/notesSlide" Target="/ppt/notesSlides/notesSlide5.xml" Id="Rbef0482937af4b39" /><Relationship Type="http://schemas.openxmlformats.org/officeDocument/2006/relationships/slideLayout" Target="/ppt/slideLayouts/slideLayout8.xml" Id="Rf736d96a2af24238" /><Relationship Type="http://schemas.openxmlformats.org/officeDocument/2006/relationships/hyperlink" Target="https://app.powerbi.com/groups/me/reports/4fa54c9c-ec78-4365-99e4-dc59db73838c/?pbi_source=PowerPoint" TargetMode="External" Id="RelId4" /><Relationship Type="http://schemas.openxmlformats.org/officeDocument/2006/relationships/image" Target="/ppt/media/image8.png" Id="imgId67561061" /></Relationships>
</file>

<file path=ppt/slides/_rels/slide7.xml.rels>&#65279;<?xml version="1.0" encoding="utf-8"?><Relationships xmlns="http://schemas.openxmlformats.org/package/2006/relationships"><Relationship Type="http://schemas.openxmlformats.org/officeDocument/2006/relationships/notesSlide" Target="/ppt/notesSlides/notesSlide6.xml" Id="Rfa283da7a1ef498f" /><Relationship Type="http://schemas.openxmlformats.org/officeDocument/2006/relationships/slideLayout" Target="/ppt/slideLayouts/slideLayout8.xml" Id="Rc1357c17c40e470f" /><Relationship Type="http://schemas.openxmlformats.org/officeDocument/2006/relationships/hyperlink" Target="https://app.powerbi.com/groups/me/reports/4fa54c9c-ec78-4365-99e4-dc59db73838c/?pbi_source=PowerPoint" TargetMode="External" Id="RelId5" /><Relationship Type="http://schemas.openxmlformats.org/officeDocument/2006/relationships/image" Target="/ppt/media/image9.png" Id="imgId67561062" /></Relationships>
</file>

<file path=ppt/slides/_rels/slide8.xml.rels>&#65279;<?xml version="1.0" encoding="utf-8"?><Relationships xmlns="http://schemas.openxmlformats.org/package/2006/relationships"><Relationship Type="http://schemas.openxmlformats.org/officeDocument/2006/relationships/notesSlide" Target="/ppt/notesSlides/notesSlide7.xml" Id="R15a25f0798ca4f02" /><Relationship Type="http://schemas.openxmlformats.org/officeDocument/2006/relationships/slideLayout" Target="/ppt/slideLayouts/slideLayout8.xml" Id="R3610a32a306242cd" /><Relationship Type="http://schemas.openxmlformats.org/officeDocument/2006/relationships/hyperlink" Target="https://app.powerbi.com/groups/me/reports/4fa54c9c-ec78-4365-99e4-dc59db73838c/?pbi_source=PowerPoint" TargetMode="External" Id="RelId6" /><Relationship Type="http://schemas.openxmlformats.org/officeDocument/2006/relationships/image" Target="/ppt/media/imagea.png" Id="imgId67561063" /></Relationships>
</file>

<file path=ppt/slides/_rels/slide9.xml.rels>&#65279;<?xml version="1.0" encoding="utf-8"?><Relationships xmlns="http://schemas.openxmlformats.org/package/2006/relationships"><Relationship Type="http://schemas.openxmlformats.org/officeDocument/2006/relationships/notesSlide" Target="/ppt/notesSlides/notesSlide8.xml" Id="R14c76cc72e804571" /><Relationship Type="http://schemas.openxmlformats.org/officeDocument/2006/relationships/slideLayout" Target="/ppt/slideLayouts/slideLayout8.xml" Id="R258461bcbe934917" /><Relationship Type="http://schemas.openxmlformats.org/officeDocument/2006/relationships/hyperlink" Target="https://app.powerbi.com/groups/me/reports/4fa54c9c-ec78-4365-99e4-dc59db73838c/?pbi_source=PowerPoint" TargetMode="External" Id="RelId7" /><Relationship Type="http://schemas.openxmlformats.org/officeDocument/2006/relationships/image" Target="/ppt/media/imageb.png" Id="imgId67561064" /></Relationships>
</file>

<file path=ppt/slides/_rels/slidea.xml.rels>&#65279;<?xml version="1.0" encoding="utf-8"?><Relationships xmlns="http://schemas.openxmlformats.org/package/2006/relationships"><Relationship Type="http://schemas.openxmlformats.org/officeDocument/2006/relationships/notesSlide" Target="/ppt/notesSlides/notesSlide9.xml" Id="Re038617d058c4282" /><Relationship Type="http://schemas.openxmlformats.org/officeDocument/2006/relationships/slideLayout" Target="/ppt/slideLayouts/slideLayout8.xml" Id="R241c29b059304347" /><Relationship Type="http://schemas.openxmlformats.org/officeDocument/2006/relationships/hyperlink" Target="https://app.powerbi.com/groups/me/reports/4fa54c9c-ec78-4365-99e4-dc59db73838c/?pbi_source=PowerPoint" TargetMode="External" Id="RelId8" /><Relationship Type="http://schemas.openxmlformats.org/officeDocument/2006/relationships/image" Target="/ppt/media/imagec.png" Id="imgId67561065"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Airlines Rating</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4/26/2024 5:34:37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4/18/2024 5:05:50 AM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textbox.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67561057"/>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Page 1</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Introduction ,Technology Stack Used: ,image ,image.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67561058"/>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Page 2</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Data Source and Scrapping ,image ,image.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67561059"/>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Page 3</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Sentiment Analysis  ,Data Modelling.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67561060"/>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Page 4</a:t>
            </a:r>
          </a:p>
        </p:txBody>
      </p:sp>
    </p:spTree>
    <p:clrMapOvr>
      <a:masterClrMapping xmlns:a="http://schemas.openxmlformats.org/drawingml/2006/main"/>
    </p:clrMapOvr>
  </p:cSld>
</p:sld>
</file>

<file path=ppt/slides/slide6.xml><?xml version="1.0" encoding="utf-8"?>
<p:sld xmlns:p="http://schemas.openxmlformats.org/presentationml/2006/main">
  <p:cSld>
    <p:spTree>
      <p:nvGrpSpPr>
        <p:cNvPr id="1" name=""/>
        <p:cNvGrpSpPr/>
        <p:nvPr/>
      </p:nvGrpSpPr>
      <p:grpSpPr/>
      <p:pic>
        <p:nvPicPr>
          <p:cNvPr id="3" name="Picture" title="This slide contains the following visuals: Rating and Number of Reviews published over Time ,ratingsvisual001 ,advancedSlicerVisual ,actionButton ,card ,textbox ,textbox ,Air India ,British Airways ,Emirates Airways ,Ethihad Airways ,Qatar Airways ,image ,textbox. Please refer to the notes on this slide for details">
            <a:hlinkClick xmlns:r="http://schemas.openxmlformats.org/officeDocument/2006/relationships" xmlns:a="http://schemas.openxmlformats.org/drawingml/2006/main" r:id="RelId4"/>
          </p:cNvPr>
          <p:cNvPicPr>
            <a:picLocks xmlns:a="http://schemas.openxmlformats.org/drawingml/2006/main" noChangeAspect="1"/>
          </p:cNvPicPr>
          <p:nvPr/>
        </p:nvPicPr>
        <p:blipFill>
          <a:blip xmlns:r="http://schemas.openxmlformats.org/officeDocument/2006/relationships" xmlns:a="http://schemas.openxmlformats.org/drawingml/2006/main" r:embed="imgId67561061"/>
          <a:stretch xmlns:a="http://schemas.openxmlformats.org/drawingml/2006/main">
            <a:fillRect/>
          </a:stretch>
        </p:blipFill>
        <p:spPr>
          <a:xfrm xmlns:a="http://schemas.openxmlformats.org/drawingml/2006/main">
            <a:off x="28575" y="0"/>
            <a:ext cx="121158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Page 5</a:t>
            </a:r>
          </a:p>
        </p:txBody>
      </p:sp>
    </p:spTree>
    <p:clrMapOvr>
      <a:masterClrMapping xmlns:a="http://schemas.openxmlformats.org/drawingml/2006/main"/>
    </p:clrMapOvr>
  </p:cSld>
</p:sld>
</file>

<file path=ppt/slides/slide7.xml><?xml version="1.0" encoding="utf-8"?>
<p:sld xmlns:p="http://schemas.openxmlformats.org/presentationml/2006/main">
  <p:cSld>
    <p:spTree>
      <p:nvGrpSpPr>
        <p:cNvPr id="1" name=""/>
        <p:cNvGrpSpPr/>
        <p:nvPr/>
      </p:nvGrpSpPr>
      <p:grpSpPr/>
      <p:pic>
        <p:nvPicPr>
          <p:cNvPr id="3" name="Picture" title="This slide contains the following visuals: actionButton ,Reviews Published till Date ,Reviews Breakdown ,Reviews Published Per Country ,advancedSlicerVisual ,Rating by Country. Please refer to the notes on this slide for details">
            <a:hlinkClick xmlns:r="http://schemas.openxmlformats.org/officeDocument/2006/relationships" xmlns:a="http://schemas.openxmlformats.org/drawingml/2006/main" r:id="RelId5"/>
          </p:cNvPr>
          <p:cNvPicPr>
            <a:picLocks xmlns:a="http://schemas.openxmlformats.org/drawingml/2006/main" noChangeAspect="1"/>
          </p:cNvPicPr>
          <p:nvPr/>
        </p:nvPicPr>
        <p:blipFill>
          <a:blip xmlns:r="http://schemas.openxmlformats.org/officeDocument/2006/relationships" xmlns:a="http://schemas.openxmlformats.org/drawingml/2006/main" r:embed="imgId67561062"/>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Page 6</a:t>
            </a:r>
          </a:p>
        </p:txBody>
      </p:sp>
    </p:spTree>
    <p:clrMapOvr>
      <a:masterClrMapping xmlns:a="http://schemas.openxmlformats.org/drawingml/2006/main"/>
    </p:clrMapOvr>
  </p:cSld>
</p:sld>
</file>

<file path=ppt/slides/slide8.xml><?xml version="1.0" encoding="utf-8"?>
<p:sld xmlns:p="http://schemas.openxmlformats.org/presentationml/2006/main">
  <p:cSld>
    <p:spTree>
      <p:nvGrpSpPr>
        <p:cNvPr id="1" name=""/>
        <p:cNvGrpSpPr/>
        <p:nvPr/>
      </p:nvGrpSpPr>
      <p:grpSpPr/>
      <p:pic>
        <p:nvPicPr>
          <p:cNvPr id="3" name="Picture" title="This slide contains the following visuals: pieChart ,Distribution of Reviews Published ,lineClusteredColumnComboChart ,filledMap. Please refer to the notes on this slide for details">
            <a:hlinkClick xmlns:r="http://schemas.openxmlformats.org/officeDocument/2006/relationships" xmlns:a="http://schemas.openxmlformats.org/drawingml/2006/main" r:id="RelId6"/>
          </p:cNvPr>
          <p:cNvPicPr>
            <a:picLocks xmlns:a="http://schemas.openxmlformats.org/drawingml/2006/main" noChangeAspect="1"/>
          </p:cNvPicPr>
          <p:nvPr/>
        </p:nvPicPr>
        <p:blipFill>
          <a:blip xmlns:r="http://schemas.openxmlformats.org/officeDocument/2006/relationships" xmlns:a="http://schemas.openxmlformats.org/drawingml/2006/main" r:embed="imgId67561063"/>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Page 7</a:t>
            </a:r>
          </a:p>
        </p:txBody>
      </p:sp>
    </p:spTree>
    <p:clrMapOvr>
      <a:masterClrMapping xmlns:a="http://schemas.openxmlformats.org/drawingml/2006/main"/>
    </p:clrMapOvr>
  </p:cSld>
</p:sld>
</file>

<file path=ppt/slides/slide9.xml><?xml version="1.0" encoding="utf-8"?>
<p:sld xmlns:p="http://schemas.openxmlformats.org/presentationml/2006/main">
  <p:cSld>
    <p:spTree>
      <p:nvGrpSpPr>
        <p:cNvPr id="1" name=""/>
        <p:cNvGrpSpPr/>
        <p:nvPr/>
      </p:nvGrpSpPr>
      <p:grpSpPr/>
      <p:pic>
        <p:nvPicPr>
          <p:cNvPr id="3" name="Picture" title="This slide contains the following visuals: Ranking of Airline over the time ,Year-wise ratings ,advancedSlicerVisual , Rating by Year and Airline ,actionButton. Please refer to the notes on this slide for details">
            <a:hlinkClick xmlns:r="http://schemas.openxmlformats.org/officeDocument/2006/relationships" xmlns:a="http://schemas.openxmlformats.org/drawingml/2006/main" r:id="RelId7"/>
          </p:cNvPr>
          <p:cNvPicPr>
            <a:picLocks xmlns:a="http://schemas.openxmlformats.org/drawingml/2006/main" noChangeAspect="1"/>
          </p:cNvPicPr>
          <p:nvPr/>
        </p:nvPicPr>
        <p:blipFill>
          <a:blip xmlns:r="http://schemas.openxmlformats.org/officeDocument/2006/relationships" xmlns:a="http://schemas.openxmlformats.org/drawingml/2006/main" r:embed="imgId67561064"/>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Page 8</a:t>
            </a:r>
          </a:p>
        </p:txBody>
      </p:sp>
    </p:spTree>
    <p:clrMapOvr>
      <a:masterClrMapping xmlns:a="http://schemas.openxmlformats.org/drawingml/2006/main"/>
    </p:clrMapOvr>
  </p:cSld>
</p:sld>
</file>

<file path=ppt/slides/slidea.xml><?xml version="1.0" encoding="utf-8"?>
<p:sld xmlns:p="http://schemas.openxmlformats.org/presentationml/2006/main">
  <p:cSld>
    <p:spTree>
      <p:nvGrpSpPr>
        <p:cNvPr id="1" name=""/>
        <p:cNvGrpSpPr/>
        <p:nvPr/>
      </p:nvGrpSpPr>
      <p:grpSpPr/>
      <p:pic>
        <p:nvPicPr>
          <p:cNvPr id="3" name="Picture" title="This slide contains the following visuals: Ratings from the Website. Please refer to the notes on this slide for details">
            <a:hlinkClick xmlns:r="http://schemas.openxmlformats.org/officeDocument/2006/relationships" xmlns:a="http://schemas.openxmlformats.org/drawingml/2006/main" r:id="RelId8"/>
          </p:cNvPr>
          <p:cNvPicPr>
            <a:picLocks xmlns:a="http://schemas.openxmlformats.org/drawingml/2006/main" noChangeAspect="1"/>
          </p:cNvPicPr>
          <p:nvPr/>
        </p:nvPicPr>
        <p:blipFill>
          <a:blip xmlns:r="http://schemas.openxmlformats.org/officeDocument/2006/relationships" xmlns:a="http://schemas.openxmlformats.org/drawingml/2006/main" r:embed="imgId67561065"/>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Page 9</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